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2" r:id="rId3"/>
    <p:sldId id="256" r:id="rId4"/>
    <p:sldId id="257" r:id="rId5"/>
    <p:sldId id="265" r:id="rId6"/>
    <p:sldId id="268" r:id="rId7"/>
    <p:sldId id="27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66" r:id="rId18"/>
    <p:sldId id="267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  <p:sldId id="258" r:id="rId31"/>
    <p:sldId id="259" r:id="rId32"/>
    <p:sldId id="260" r:id="rId33"/>
    <p:sldId id="273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61" r:id="rId42"/>
    <p:sldId id="27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9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6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5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36103-E929-444C-9D12-A1A326474AB6}" type="datetimeFigureOut">
              <a:rPr lang="en-CA" smtClean="0"/>
              <a:t>2017-11-06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29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slide" Target="slide2.xml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45160" y="2453952"/>
            <a:ext cx="4901680" cy="1950097"/>
            <a:chOff x="3645160" y="2733869"/>
            <a:chExt cx="4901680" cy="1950097"/>
          </a:xfrm>
        </p:grpSpPr>
        <p:sp>
          <p:nvSpPr>
            <p:cNvPr id="2" name="Rectangle 1"/>
            <p:cNvSpPr/>
            <p:nvPr/>
          </p:nvSpPr>
          <p:spPr>
            <a:xfrm>
              <a:off x="4182447" y="2733869"/>
              <a:ext cx="3827106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2447" y="4133461"/>
              <a:ext cx="3827106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Multi-Server Queue Analysis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8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9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8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4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2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3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39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49270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0.13941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0.74792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4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3494834" y="2120751"/>
            <a:ext cx="8026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Background: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Multi-Server Queue Simulation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3494836" y="2632060"/>
            <a:ext cx="3413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3494836" y="3143369"/>
            <a:ext cx="3413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hlinkClick r:id="rId5" action="ppaction://hlinksldjump"/>
          </p:cNvPr>
          <p:cNvSpPr txBox="1"/>
          <p:nvPr/>
        </p:nvSpPr>
        <p:spPr>
          <a:xfrm>
            <a:off x="3494835" y="3654678"/>
            <a:ext cx="4465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hlinkClick r:id="rId6" action="ppaction://hlinksldjump"/>
          </p:cNvPr>
          <p:cNvSpPr txBox="1"/>
          <p:nvPr/>
        </p:nvSpPr>
        <p:spPr>
          <a:xfrm>
            <a:off x="3494834" y="4165987"/>
            <a:ext cx="665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Duration Distribution Function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hlinkClick r:id="rId7" action="ppaction://hlinksldjump"/>
          </p:cNvPr>
          <p:cNvSpPr txBox="1"/>
          <p:nvPr/>
        </p:nvSpPr>
        <p:spPr>
          <a:xfrm>
            <a:off x="3494835" y="4677296"/>
            <a:ext cx="6171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Distribution Function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92918" y="2009552"/>
            <a:ext cx="4146970" cy="0"/>
          </a:xfrm>
          <a:prstGeom prst="line">
            <a:avLst/>
          </a:prstGeom>
          <a:ln w="25400">
            <a:gradFill>
              <a:gsLst>
                <a:gs pos="54000">
                  <a:schemeClr val="tx1"/>
                </a:gs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92918" y="5188602"/>
            <a:ext cx="4146970" cy="0"/>
          </a:xfrm>
          <a:prstGeom prst="line">
            <a:avLst/>
          </a:prstGeom>
          <a:ln w="25400">
            <a:gradFill>
              <a:gsLst>
                <a:gs pos="54000">
                  <a:schemeClr val="tx1"/>
                </a:gs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7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247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6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2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1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813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8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69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36528"/>
              </p:ext>
            </p:extLst>
          </p:nvPr>
        </p:nvGraphicFramePr>
        <p:xfrm>
          <a:off x="5419302" y="2597150"/>
          <a:ext cx="12969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" name="Equation" r:id="rId3" imgW="495000" imgH="431640" progId="Equation.3">
                  <p:embed/>
                </p:oleObj>
              </mc:Choice>
              <mc:Fallback>
                <p:oleObj name="Equation" r:id="rId3" imgW="4950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9302" y="2597150"/>
                        <a:ext cx="1296988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046740"/>
              </p:ext>
            </p:extLst>
          </p:nvPr>
        </p:nvGraphicFramePr>
        <p:xfrm>
          <a:off x="4185005" y="3973855"/>
          <a:ext cx="5699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Equation" r:id="rId5" imgW="291960" imgH="279360" progId="Equation.3">
                  <p:embed/>
                </p:oleObj>
              </mc:Choice>
              <mc:Fallback>
                <p:oleObj name="Equation" r:id="rId5" imgW="29196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5005" y="3973855"/>
                        <a:ext cx="569913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8688" y="3973855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Service Time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89" y="4797355"/>
            <a:ext cx="378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Inter-arrival Delay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41532"/>
              </p:ext>
            </p:extLst>
          </p:nvPr>
        </p:nvGraphicFramePr>
        <p:xfrm>
          <a:off x="4135793" y="4826631"/>
          <a:ext cx="6191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Equation" r:id="rId7" imgW="317160" imgH="266400" progId="Equation.3">
                  <p:embed/>
                </p:oleObj>
              </mc:Choice>
              <mc:Fallback>
                <p:oleObj name="Equation" r:id="rId7" imgW="317160" imgH="26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5793" y="4826631"/>
                        <a:ext cx="6191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85005" y="1629779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perform the simulation under this constraint: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9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9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35749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CA" sz="1600" b="0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0.48158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0.032588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0.0084182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0.0012837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8.9225e-05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7.9388e-07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Isosceles Triangle 31"/>
          <p:cNvSpPr/>
          <p:nvPr/>
        </p:nvSpPr>
        <p:spPr>
          <a:xfrm rot="16200000" flipH="1">
            <a:off x="9918546" y="4638796"/>
            <a:ext cx="232471" cy="2004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4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2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7903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7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1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33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905369" y="1451548"/>
            <a:ext cx="10381261" cy="4012628"/>
            <a:chOff x="1263052" y="1451548"/>
            <a:chExt cx="10381261" cy="4012628"/>
          </a:xfrm>
        </p:grpSpPr>
        <p:sp>
          <p:nvSpPr>
            <p:cNvPr id="3" name="Right Arrow 2"/>
            <p:cNvSpPr/>
            <p:nvPr/>
          </p:nvSpPr>
          <p:spPr>
            <a:xfrm>
              <a:off x="5179978" y="3345628"/>
              <a:ext cx="746449" cy="284089"/>
            </a:xfrm>
            <a:prstGeom prst="rightArrow">
              <a:avLst>
                <a:gd name="adj1" fmla="val 50000"/>
                <a:gd name="adj2" fmla="val 7708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52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63052" y="1451548"/>
              <a:ext cx="3477477" cy="4012628"/>
              <a:chOff x="1822889" y="1814756"/>
              <a:chExt cx="3477477" cy="40126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22890" y="1814756"/>
                <a:ext cx="642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99687" y="2201533"/>
                <a:ext cx="2825750" cy="863600"/>
                <a:chOff x="4052973" y="769305"/>
                <a:chExt cx="2825750" cy="863600"/>
              </a:xfrm>
            </p:grpSpPr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8981812"/>
                    </p:ext>
                  </p:extLst>
                </p:nvPr>
              </p:nvGraphicFramePr>
              <p:xfrm>
                <a:off x="4052973" y="769305"/>
                <a:ext cx="1387475" cy="862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34" name="Equation" r:id="rId3" imgW="711000" imgH="444240" progId="Equation.3">
                        <p:embed/>
                      </p:oleObj>
                    </mc:Choice>
                    <mc:Fallback>
                      <p:oleObj name="Equation" r:id="rId3" imgW="7110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52973" y="769305"/>
                              <a:ext cx="1387475" cy="862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3667620"/>
                    </p:ext>
                  </p:extLst>
                </p:nvPr>
              </p:nvGraphicFramePr>
              <p:xfrm>
                <a:off x="5516648" y="770893"/>
                <a:ext cx="1362075" cy="862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35" name="Equation" r:id="rId5" imgW="698400" imgH="444240" progId="Equation.3">
                        <p:embed/>
                      </p:oleObj>
                    </mc:Choice>
                    <mc:Fallback>
                      <p:oleObj name="Equation" r:id="rId5" imgW="6984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6648" y="770893"/>
                              <a:ext cx="1362075" cy="862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45242"/>
                  </p:ext>
                </p:extLst>
              </p:nvPr>
            </p:nvGraphicFramePr>
            <p:xfrm>
              <a:off x="1882479" y="3450896"/>
              <a:ext cx="3417887" cy="1082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6" name="Equation" r:id="rId7" imgW="1752480" imgH="558720" progId="Equation.3">
                      <p:embed/>
                    </p:oleObj>
                  </mc:Choice>
                  <mc:Fallback>
                    <p:oleObj name="Equation" r:id="rId7" imgW="1752480" imgH="55872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882479" y="3450896"/>
                            <a:ext cx="3417887" cy="1082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>
              <a:xfrm>
                <a:off x="1822889" y="3050150"/>
                <a:ext cx="69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22889" y="4534048"/>
                <a:ext cx="929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009669"/>
                  </p:ext>
                </p:extLst>
              </p:nvPr>
            </p:nvGraphicFramePr>
            <p:xfrm>
              <a:off x="1899687" y="4919334"/>
              <a:ext cx="3073400" cy="908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7" name="Equation" r:id="rId9" imgW="1574640" imgH="469800" progId="Equation.3">
                      <p:embed/>
                    </p:oleObj>
                  </mc:Choice>
                  <mc:Fallback>
                    <p:oleObj name="Equation" r:id="rId9" imgW="1574640" imgH="469800" progId="Equation.3">
                      <p:embed/>
                      <p:pic>
                        <p:nvPicPr>
                          <p:cNvPr id="17" name="Object 1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899687" y="4919334"/>
                            <a:ext cx="3073400" cy="9080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378575" y="2592388"/>
              <a:ext cx="5265738" cy="1873250"/>
              <a:chOff x="6938412" y="2592388"/>
              <a:chExt cx="5265738" cy="1873250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0954571"/>
                  </p:ext>
                </p:extLst>
              </p:nvPr>
            </p:nvGraphicFramePr>
            <p:xfrm>
              <a:off x="6938412" y="2592388"/>
              <a:ext cx="508158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8" name="Equation" r:id="rId11" imgW="2603160" imgH="482400" progId="Equation.3">
                      <p:embed/>
                    </p:oleObj>
                  </mc:Choice>
                  <mc:Fallback>
                    <p:oleObj name="Equation" r:id="rId11" imgW="2603160" imgH="48240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938412" y="2592388"/>
                            <a:ext cx="508158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2796712"/>
                  </p:ext>
                </p:extLst>
              </p:nvPr>
            </p:nvGraphicFramePr>
            <p:xfrm>
              <a:off x="6951112" y="3529013"/>
              <a:ext cx="525303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9" name="Equation" r:id="rId13" imgW="2692080" imgH="482400" progId="Equation.3">
                      <p:embed/>
                    </p:oleObj>
                  </mc:Choice>
                  <mc:Fallback>
                    <p:oleObj name="Equation" r:id="rId13" imgW="2692080" imgH="482400" progId="Equation.3">
                      <p:embed/>
                      <p:pic>
                        <p:nvPicPr>
                          <p:cNvPr id="20" name="Object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951112" y="3529013"/>
                            <a:ext cx="525303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2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28" name="Rounded Rectangle 27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24" name="Rectangle 23">
              <a:hlinkClick r:id="rId15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hlinkClick r:id="rId15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hlinkClick r:id="rId15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3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7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48540" y="2248483"/>
            <a:ext cx="8094920" cy="1941063"/>
            <a:chOff x="3645160" y="2733869"/>
            <a:chExt cx="4901680" cy="1941063"/>
          </a:xfrm>
        </p:grpSpPr>
        <p:sp>
          <p:nvSpPr>
            <p:cNvPr id="5" name="TextBox 4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4543" y="4124132"/>
              <a:ext cx="3722400" cy="550800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5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848985" y="881952"/>
            <a:ext cx="50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Service Duration Distribution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95553" y="3789397"/>
            <a:ext cx="4146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Service Duration </a:t>
            </a:r>
            <a:r>
              <a:rPr lang="en-CA" sz="1100" b="1" dirty="0" smtClean="0"/>
              <a:t>Density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5307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3613366" y="881952"/>
            <a:ext cx="551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Duration Distribution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68502" y="3789397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</a:t>
            </a:r>
            <a:r>
              <a:rPr lang="en-CA" sz="1100" b="1" dirty="0"/>
              <a:t>Duration </a:t>
            </a:r>
            <a:r>
              <a:rPr lang="en-CA" sz="1100" b="1" dirty="0" smtClean="0"/>
              <a:t>Density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6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43523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0.088109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0.074664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0.067925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0.064077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6473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7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322</TotalTime>
  <Words>569</Words>
  <Application>Microsoft Office PowerPoint</Application>
  <PresentationFormat>Widescreen</PresentationFormat>
  <Paragraphs>199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Gupta, Prabal</cp:lastModifiedBy>
  <cp:revision>71</cp:revision>
  <dcterms:created xsi:type="dcterms:W3CDTF">2017-10-28T19:57:33Z</dcterms:created>
  <dcterms:modified xsi:type="dcterms:W3CDTF">2017-11-07T02:56:37Z</dcterms:modified>
</cp:coreProperties>
</file>